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EC98DC"/>
    <a:srgbClr val="33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68C9D-9E58-4813-BFAF-6F29018D8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3038CD-CE09-4794-AD54-695441E50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00493A-CD01-4595-A29D-8D0FFC23B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21D19E-B598-4FFD-B3C1-03ED2FA2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23AFBE-C5D5-401A-9B21-251B3DC5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2063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134B7A-B575-43EA-A304-5A004419A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6EF62B-2EE3-4885-8711-B19B0D07C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6E1E92-4287-4E8B-B6F5-3F5BCC91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C169AC-F34D-48EF-AA0B-EDFF793B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209145-ADCC-405F-96C1-B0C2AD8C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387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ECF982D-BFB1-4F7E-85F0-8D219AAED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DBEA05E-53C2-401E-B16A-6BA847CF0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7131A2-AFB1-4467-A8CC-F1A892044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3947B3-F55A-4762-A578-585BB4BF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FE736C-01A7-4B1D-AE5D-C26B2E1A2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3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B2CFD-56F3-4366-B96E-54463D96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92B204-04F9-49DC-B7AF-32329BA61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D45C71-D06A-4F9A-B5D2-A9CEB607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4A5D31-2BBC-4EFE-B0F9-D6E42219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35FFC4-2688-4841-A5B8-FA197E7ED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825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15DB6-D846-4CB1-8C86-45AD9CA8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C88EA6-340B-45E0-AD4E-AB625A9A5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46E214-5A36-4464-832E-D8DE1CA39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C17617-0832-45EA-8202-02087237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EDEB16-2773-45BA-8D9E-B6BB867C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88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F8BAE-18A0-4C7A-A5FB-BA07C801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06FCE9-647D-4B06-B1D5-924D389C7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2B6182-C8E5-4F28-9D99-FA3DCA329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9DFDBA2-363F-40EF-9598-2FA6E152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13ABF26-C65D-49B4-800E-0B80BA4B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378C2C-B1FC-4110-8D33-4C4680980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40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854B0-93E4-447A-9ADF-C118259B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59B3CC-E3A8-4F9A-A94F-2B878A1D1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EE82714-8DFA-4CD5-979B-6D751DC2E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FC5884-E192-4227-9EF2-25F8BE591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367207F-CA58-4DE0-BF38-6540E534C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AED8C91-464C-4D75-A918-CC5C4343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59CECE3-3F8F-4ED7-83C1-62C57497E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934BA8C-7D6F-4AEB-9269-EE287206E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E22338-26E1-42EC-95C9-4C9AAA79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D793B0F-D96E-4FA6-B026-20ADE7BA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037C8C-3F5F-4D69-99BA-5945BEBD7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08B8BB-EE43-4299-95FA-E2F6B579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62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3B79C4-9F3E-4C5A-AA67-BD5919083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7DDA54-F114-4609-A1AA-2AB9C9E0A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B174F3-4AF9-4015-B37D-004BEF5BA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1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8F1479-71A9-46C1-BD7F-CEA71EB5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DB87B6-CAA4-43EA-9CA0-7EAA079D2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CF648A-3873-4D20-9F9F-48186346D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4F3C1D-FEEA-4B0F-B29B-339A5FF5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846F13-4FFB-4473-B529-831D9840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7C7E58-75A6-4135-9DC2-524E6C49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89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BFC97-52A9-4F5E-AF1B-552D2F2F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8FD8219-8148-4A00-9F88-3B6B63FEB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F803CE-2096-42A6-BF6C-7B6440D51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41C402-C2DB-49B9-A25E-F0F0F74D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CCF869-CBFF-4A51-86CD-439BFC27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562292-DDC0-49FF-9F18-7B599804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6382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33CCCC"/>
          </a:fgClr>
          <a:bgClr>
            <a:srgbClr val="EC98D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2639B5-5A2B-440D-84C8-61F19F9A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A1C13F-38E3-4883-BA24-FC6914689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03CF24-9E36-4B95-8C2D-C1DB18FCF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A6FB5-CE3A-4EE4-A445-17131F735B11}" type="datetimeFigureOut">
              <a:rPr lang="de-DE" smtClean="0"/>
              <a:t>06.06.2021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ABB9CE-CD40-4C6F-B012-EFE2D21E8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738A7E-66E2-4D23-B2D9-5D9AC5136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0FE1B-697E-4E67-A675-C4FE4DD26A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45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14.m4a"/><Relationship Id="rId7" Type="http://schemas.openxmlformats.org/officeDocument/2006/relationships/image" Target="../media/image18.jpeg"/><Relationship Id="rId2" Type="http://schemas.microsoft.com/office/2007/relationships/media" Target="../media/media14.m4a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D1754-7560-4927-8DF7-15124E92A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92A6560-7608-465E-845C-199BD83AEE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A2F137-FBD1-4936-9639-E51481760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8" y="225839"/>
            <a:ext cx="9609483" cy="640632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D7F18C-D595-46E1-87C9-CCE5B0ACB2B4}"/>
              </a:ext>
            </a:extLst>
          </p:cNvPr>
          <p:cNvSpPr txBox="1"/>
          <p:nvPr/>
        </p:nvSpPr>
        <p:spPr>
          <a:xfrm>
            <a:off x="8706678" y="4883151"/>
            <a:ext cx="3180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omic Sans MS" panose="030F0702030302020204" pitchFamily="66" charset="0"/>
              </a:rPr>
              <a:t>Herzlich Willkommen, liebe zukünftige Erstklässler!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89BD2D4-8FC7-4D9B-8CFB-2FC30ED6D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7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8620">
        <p15:prstTrans prst="curtains"/>
      </p:transition>
    </mc:Choice>
    <mc:Fallback xmlns="">
      <p:transition spd="slow" advTm="18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D4252-9634-488C-AFD7-70DE72628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BEF3E57-57A5-43A6-95FA-B855A4E09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27" y="172278"/>
            <a:ext cx="9699296" cy="6466197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842864-9D76-416D-A61C-7520AD0BF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4"/>
    </mc:Choice>
    <mc:Fallback xmlns="">
      <p:transition spd="slow" advTm="9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9157D-EE03-4F6E-836B-55CA8488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77B637D-939E-42E8-9658-786BA8F21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09" y="116388"/>
            <a:ext cx="9937835" cy="6625223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CB0F2A-0C0C-4EC7-86B5-8F8A6A838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1"/>
    </mc:Choice>
    <mc:Fallback xmlns="">
      <p:transition spd="slow" advTm="1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A333E-0635-450B-AF89-0E1F3B33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518F910-F333-4142-B117-BDE573D9B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5856"/>
            <a:ext cx="5728407" cy="3818938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6CE5CC-2EC6-476C-A38D-EAB38FBD3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93" y="2872409"/>
            <a:ext cx="5505243" cy="367016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3D167AA-B858-4202-8D08-8A551998C1F9}"/>
              </a:ext>
            </a:extLst>
          </p:cNvPr>
          <p:cNvSpPr txBox="1"/>
          <p:nvPr/>
        </p:nvSpPr>
        <p:spPr>
          <a:xfrm>
            <a:off x="7116416" y="4982817"/>
            <a:ext cx="3829879" cy="58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23C155-6F7A-4163-9D0F-F44D76D61B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7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7"/>
    </mc:Choice>
    <mc:Fallback xmlns="">
      <p:transition spd="slow" advTm="5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78882-3AB6-4BBA-888F-C6F78BD9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8B2DBBE-CE71-4847-ADD4-6D5C3ADB4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422" y="689113"/>
            <a:ext cx="7931427" cy="5287617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0E7DCC8-6BB3-44A4-8C8C-32FC978F25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5"/>
    </mc:Choice>
    <mc:Fallback xmlns="">
      <p:transition spd="slow"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3B67A5-6DE8-4C75-AFAD-08E0DB24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E8D772-BAC0-478C-A76B-554143320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16" y="3275460"/>
            <a:ext cx="5143500" cy="3429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675B379-C74C-4514-A7A9-DB732707E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6" y="3275460"/>
            <a:ext cx="5143500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4DE953E-34F3-4DCE-8260-B0DE3FDF5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5" y="118406"/>
            <a:ext cx="4364210" cy="2909474"/>
          </a:xfrm>
          <a:prstGeom prst="rect">
            <a:avLst/>
          </a:prstGeom>
        </p:spPr>
      </p:pic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F056A396-C667-4492-90F2-0B789ED7C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89" y="118406"/>
            <a:ext cx="4364211" cy="290947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94F2ED-D48A-4959-8282-138F18C164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5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5"/>
    </mc:Choice>
    <mc:Fallback xmlns="">
      <p:transition spd="slow" advTm="9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16482-F277-4A9A-86F5-33E296EA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12F6E4-0359-44F4-BBF3-DC9636ABC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15" y="365126"/>
            <a:ext cx="9191625" cy="6127749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EB3C7F-7BBA-4FA0-BB4B-49EF90F67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3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5"/>
    </mc:Choice>
    <mc:Fallback xmlns="">
      <p:transition spd="slow" advTm="1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7CF60B-8CD4-4CAA-A980-ECC3A0890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3CD21D2-C0A4-41B6-BD27-968BD4FB8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73" y="233449"/>
            <a:ext cx="9586654" cy="639110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B53418-C6B2-4B5B-98CF-77FC7EF6D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CE896-26B9-4704-A983-56950824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D2BC1CA-30B1-4AE2-86D9-5D564806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91" y="262162"/>
            <a:ext cx="9500515" cy="633367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345E6D6-B455-42FA-A63E-B50598BD0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2"/>
    </mc:Choice>
    <mc:Fallback xmlns="">
      <p:transition spd="slow" advTm="1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028A85-E2D0-4383-9D26-68954C01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89AA0AB-48F7-4166-A14C-BF7ED2D78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3" y="221249"/>
            <a:ext cx="9623253" cy="641550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401B6B-1B95-4893-815B-8FC6AA642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6"/>
    </mc:Choice>
    <mc:Fallback xmlns="">
      <p:transition spd="slow" advTm="15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E0143-DA40-4E49-8077-F21103052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46FD764-80BA-46CD-ACAD-70544C35F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63" y="247892"/>
            <a:ext cx="9367474" cy="6244983"/>
          </a:xfr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D4C61494-D632-4D3A-A6BA-8106F8D8ECFB}"/>
              </a:ext>
            </a:extLst>
          </p:cNvPr>
          <p:cNvCxnSpPr/>
          <p:nvPr/>
        </p:nvCxnSpPr>
        <p:spPr>
          <a:xfrm>
            <a:off x="5791200" y="314076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819699-EBCB-4621-BBEF-9D38D67D9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55"/>
    </mc:Choice>
    <mc:Fallback xmlns="">
      <p:transition spd="slow" advTm="17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D65E4-4EA6-4B83-8325-C1FEA56A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2326D5-9A78-4FF9-BAE8-815346C5F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73" y="385849"/>
            <a:ext cx="9129453" cy="6086302"/>
          </a:xfr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104E4F8-6078-4DB7-A704-AC3D59FFA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7"/>
    </mc:Choice>
    <mc:Fallback xmlns="">
      <p:transition spd="slow" advTm="1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8E5EA0-B102-4E8C-9887-96EB098E6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9EF97EA2-3D72-47C3-A5CB-0BFF09E3F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32" y="365125"/>
            <a:ext cx="9083070" cy="605538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50F5F8-ED4F-4E1A-BD11-5539636B2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5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3"/>
    </mc:Choice>
    <mc:Fallback xmlns="">
      <p:transition spd="slow" advTm="1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C086D-12F2-4E04-8347-B98C70C71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B99A27F-D962-4C6A-8E01-6F9AD15A5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01" y="276743"/>
            <a:ext cx="9324198" cy="621613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DF9154-55F8-4FDA-A5A4-1AFAD974E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9"/>
    </mc:Choice>
    <mc:Fallback xmlns="">
      <p:transition spd="slow"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09655-450D-486A-AD74-9291A729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6DFBAE-407B-49A8-B94F-37A068164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36" y="220196"/>
            <a:ext cx="9626412" cy="6417607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2B2D5E-2311-424C-9598-DE6634D52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5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9"/>
    </mc:Choice>
    <mc:Fallback xmlns="">
      <p:transition spd="slow" advTm="18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F046F-6EF4-415F-87D2-8AC04AFD4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C9E5702-1FD9-4A7F-864C-F7746E49E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7224" y="1150720"/>
            <a:ext cx="6904312" cy="4602874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27EFC5-281A-4517-81AF-A1FE9E32F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3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1"/>
    </mc:Choice>
    <mc:Fallback xmlns="">
      <p:transition spd="slow" advTm="11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FCB57-D7E3-4062-8CFE-C13CFB7C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D32D050-0677-4A15-8737-F708DBEBB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45" y="139363"/>
            <a:ext cx="9868910" cy="6579273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1E48EA-A053-4C06-A234-1D52DBD71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7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1"/>
    </mc:Choice>
    <mc:Fallback xmlns="">
      <p:transition spd="slow" advTm="11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758DE-B02F-4144-B2D0-F33F680F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5552E04-89AF-4C5C-823F-9745AA390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12" y="144341"/>
            <a:ext cx="9853976" cy="6569317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DA33CE-78C7-41B9-9F23-83DD90F68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1"/>
    </mc:Choice>
    <mc:Fallback xmlns="">
      <p:transition spd="slow" advTm="29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|0.8|0.6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Breitbild</PresentationFormat>
  <Paragraphs>1</Paragraphs>
  <Slides>18</Slides>
  <Notes>0</Notes>
  <HiddenSlides>0</HiddenSlides>
  <MMClips>18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Christiane Roan</dc:creator>
  <cp:lastModifiedBy>Christiane Roan</cp:lastModifiedBy>
  <cp:revision>13</cp:revision>
  <dcterms:created xsi:type="dcterms:W3CDTF">2021-05-10T15:24:20Z</dcterms:created>
  <dcterms:modified xsi:type="dcterms:W3CDTF">2021-06-06T17:24:24Z</dcterms:modified>
</cp:coreProperties>
</file>